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BC12-E998-4372-BCFA-ADA233E8A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2F3DE-9441-40D4-8351-91FFAA766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86F2-C6AB-418D-83AC-E01FE471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A2944-A81A-4698-A55E-BC134B69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50B7-EA75-4991-9F9C-980393C8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3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324E-7B96-40C5-A375-EB353AE9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0EEEA-0D77-43EC-AED7-75AE04A1F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F70F1-8E00-41E7-BE60-D4098EEA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95B14-78BC-4159-83F9-4856690A4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E31A1-C549-428B-A669-497C53E7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2FEFC-CAE7-4CC1-8F11-8A68BE5D2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581E0F-CA3D-44DA-8717-734ABDBBA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85876-8133-42A3-93D0-47E93F75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1C785-BB34-4006-B263-48C17ACB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7CF0-C95A-4750-BE77-62F7007A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6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245E-A638-451E-804D-FCAC853DA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05624-0165-4485-848A-DF536E0F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ED90D-BF5E-4931-BA22-9D42CEA0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99FAE-02FE-4F3C-B33F-36AF19B9C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DF8CA-D872-40D1-A440-B2A6D3AA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29C9-4939-4A83-9D32-309CB294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BB356-E7FC-48B2-ABC5-742D4A79F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9389-1503-4C35-9066-84A73780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172D0-16D1-4591-A5BE-47B7D3ACE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75B62-5D85-42CD-96AE-6FFAFE66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DE31-8E78-4654-8691-0C6D28C4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3DEB5-4895-43E3-890B-8F72C3994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EAD36-A3B4-4218-B552-F331F47A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39B3C-FB51-4BAF-BF8F-3D360BBE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0E790-791C-4DF6-B249-A4D4D24B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FF4A4-1FB8-49A9-9013-89C3DC7E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0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0322-06F5-4D84-97DC-CCADB03D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48AB5-868B-4C7A-A979-399698F00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ED424-1B5F-46F9-8A35-BB3F4C3EE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449FD-5DFC-49C7-8D07-A6F8BF99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CCF5A-A3A9-4E7A-B7EA-FAC035553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D2639-E822-4AC5-A681-A24AA1CC2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8657D-3B9E-4F1E-9637-22A40BDA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83B975-35ED-4DD3-BB80-3EB96E98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84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6571-24ED-4CF0-AF09-979B1D20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AB4A9F-05ED-446A-A277-D0D78BC0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7CC38-E781-443A-A1B8-A24F1853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0F51A-48AD-4147-8766-394FDFCA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6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0356F-229C-44C9-A133-AF7858AAF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CC8977-A73B-4D72-BAF6-BAADD604D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330A4-EF1C-4399-B428-05ED2162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7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C3F6-A701-4517-B771-B4ED4716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313FA-92BE-43D9-A224-433F994A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2C78E-4860-45C1-BB6C-A5A41050A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DA147-55CC-452D-840D-5E8CD3F3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7105D-DACD-4DCF-831F-9F35BC6B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971BA-ED7B-4EAB-8A38-86F60D25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50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5398-6396-4C33-8079-4173BAC6F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07EDA-A476-4051-AE3C-B670B05C6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8D1E6-C3F2-4641-86C7-7E554D4FF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0CA0-79C3-437C-9AA7-D20FD04F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07794-8E3E-422A-B330-2D3391A5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A7E95-B7C9-48F4-94B2-3C3AF7997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9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16F28-9157-4B46-81E4-343716474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47B99-94E9-41BB-8B56-0DD00F464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7095-D9EB-4B5B-8716-970AF7DB2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DFBA5-ECB9-42CF-89EB-8AA12182DEB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F32FD-7CA5-4565-986B-1D6981367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71819-A3CB-4504-A255-195253216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35C3F-8865-4DCC-82F0-5547A126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3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9943-BA57-4A5E-A926-6F918CE5E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Independent Study Report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7029A-79D2-4A88-BA02-FA00F66C5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Made by Anees</a:t>
            </a:r>
          </a:p>
          <a:p>
            <a:r>
              <a:rPr lang="en-US" dirty="0"/>
              <a:t>Submitted to Dr Yahya </a:t>
            </a:r>
            <a:r>
              <a:rPr lang="en-US" dirty="0" err="1"/>
              <a:t>Zweiri</a:t>
            </a:r>
            <a:r>
              <a:rPr lang="en-US" dirty="0"/>
              <a:t>, Mohammed </a:t>
            </a:r>
            <a:r>
              <a:rPr lang="en-US" dirty="0" err="1"/>
              <a:t>Chehadeh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BD3F5-9AD3-49DF-8A18-195C064B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58" y="938151"/>
            <a:ext cx="5080504" cy="13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5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F888-0CE6-437A-B1D3-E1DC22701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FF48-50C4-41E2-9472-1162C5EA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design in the Previous model proved too heavy for </a:t>
            </a:r>
            <a:r>
              <a:rPr lang="en-US" dirty="0" err="1"/>
              <a:t>qdrone</a:t>
            </a:r>
            <a:r>
              <a:rPr lang="en-US" dirty="0"/>
              <a:t>, we redesigned a lighter mechanism </a:t>
            </a:r>
          </a:p>
        </p:txBody>
      </p:sp>
      <p:pic>
        <p:nvPicPr>
          <p:cNvPr id="4" name="final_mech">
            <a:hlinkClick r:id="" action="ppaction://media"/>
            <a:extLst>
              <a:ext uri="{FF2B5EF4-FFF2-40B4-BE49-F238E27FC236}">
                <a16:creationId xmlns:a16="http://schemas.microsoft.com/office/drawing/2014/main" id="{A2B98E26-E38D-437A-B21C-5C70A5FE2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2704930"/>
            <a:ext cx="8431751" cy="360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0C96-DE90-497B-B85A-78EB2027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drone behavior with the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8FBEF-DF1D-4B24-9E52-B5F7D300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drone response was slightly changed due to the addition of the mechanism. Below is the ideal behavior without the mechanism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50BBE-0D55-4029-8233-5DC2A2E3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788333"/>
            <a:ext cx="7480894" cy="370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8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7A1BF-7CCC-4BDB-9B0A-E5C35C9E7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441839"/>
            <a:ext cx="10515600" cy="4351338"/>
          </a:xfrm>
        </p:spPr>
        <p:txBody>
          <a:bodyPr/>
          <a:lstStyle/>
          <a:p>
            <a:r>
              <a:rPr lang="en-US" dirty="0"/>
              <a:t>This is the behavior of the drone after adding the mechanism. Significant difference is seen in the z position. It must be noted that during this test, there were no pulls, but it continuously detected pulls as seen from the orange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422E8-EDF1-4124-B983-4E175F06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158935"/>
            <a:ext cx="9105900" cy="44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3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7EE8-E493-4D3F-972E-A44A94CE0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12" y="564996"/>
            <a:ext cx="10515600" cy="4351338"/>
          </a:xfrm>
        </p:spPr>
        <p:txBody>
          <a:bodyPr/>
          <a:lstStyle/>
          <a:p>
            <a:r>
              <a:rPr lang="en-US" dirty="0"/>
              <a:t>After tuning the parameters of the drone with the mechanism, we were able to get better response. Now the model predicts pulls accurately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04B85-7CCE-49DF-8C88-F146035E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809749"/>
            <a:ext cx="9867900" cy="48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3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DC27-FCA0-41F8-BE23-A50F2BAD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with a cup</a:t>
            </a:r>
          </a:p>
        </p:txBody>
      </p:sp>
      <p:pic>
        <p:nvPicPr>
          <p:cNvPr id="4" name="test_cup">
            <a:hlinkClick r:id="" action="ppaction://media"/>
            <a:extLst>
              <a:ext uri="{FF2B5EF4-FFF2-40B4-BE49-F238E27FC236}">
                <a16:creationId xmlns:a16="http://schemas.microsoft.com/office/drawing/2014/main" id="{636E7C44-F8C3-4048-BBD1-AF0B9DFCD7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538" y="1825625"/>
            <a:ext cx="7908925" cy="4351338"/>
          </a:xfrm>
        </p:spPr>
      </p:pic>
    </p:spTree>
    <p:extLst>
      <p:ext uri="{BB962C8B-B14F-4D97-AF65-F5344CB8AC3E}">
        <p14:creationId xmlns:p14="http://schemas.microsoft.com/office/powerpoint/2010/main" val="21654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76C7-08ED-43C4-8F9D-7C57D25C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EB710-ACF1-4E57-AE92-7EC1E96B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classifier only works for the </a:t>
            </a:r>
            <a:r>
              <a:rPr lang="en-US" dirty="0" err="1"/>
              <a:t>qdrone</a:t>
            </a:r>
            <a:r>
              <a:rPr lang="en-US" dirty="0"/>
              <a:t> platform, It might be beneficial to train the classifier on different platforms, or even different </a:t>
            </a:r>
            <a:r>
              <a:rPr lang="en-US" dirty="0" err="1"/>
              <a:t>behaviour</a:t>
            </a:r>
            <a:r>
              <a:rPr lang="en-US" dirty="0"/>
              <a:t> of the </a:t>
            </a:r>
            <a:r>
              <a:rPr lang="en-US" dirty="0" err="1"/>
              <a:t>qdrone</a:t>
            </a:r>
            <a:r>
              <a:rPr lang="en-US" dirty="0"/>
              <a:t> by changing the controller parameters of the </a:t>
            </a:r>
            <a:r>
              <a:rPr lang="en-US" dirty="0" err="1"/>
              <a:t>qdrone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5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178</Words>
  <Application>Microsoft Office PowerPoint</Application>
  <PresentationFormat>Widescreen</PresentationFormat>
  <Paragraphs>12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 Independent Study Report 6</vt:lpstr>
      <vt:lpstr>Design Changes</vt:lpstr>
      <vt:lpstr>Change in drone behavior with the mechanism</vt:lpstr>
      <vt:lpstr>PowerPoint Presentation</vt:lpstr>
      <vt:lpstr>PowerPoint Presentation</vt:lpstr>
      <vt:lpstr>TEST with a cup</vt:lpstr>
      <vt:lpstr>Further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anees basheer</dc:creator>
  <cp:lastModifiedBy>anees basheer</cp:lastModifiedBy>
  <cp:revision>8</cp:revision>
  <dcterms:created xsi:type="dcterms:W3CDTF">2021-04-06T16:24:35Z</dcterms:created>
  <dcterms:modified xsi:type="dcterms:W3CDTF">2021-04-08T06:45:02Z</dcterms:modified>
</cp:coreProperties>
</file>